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457200"/>
            <a:ext cx="5562600" cy="1470025"/>
          </a:xfrm>
        </p:spPr>
        <p:txBody>
          <a:bodyPr/>
          <a:lstStyle/>
          <a:p>
            <a:r>
              <a:rPr lang="hr-HR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Pokus br. 1 – </a:t>
            </a:r>
            <a:r>
              <a:rPr lang="hr-HR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Uvjeti </a:t>
            </a:r>
            <a:r>
              <a:rPr lang="hr-HR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klijanja</a:t>
            </a:r>
            <a:endParaRPr lang="hr-HR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77000" y="5791200"/>
            <a:ext cx="2667000" cy="1752600"/>
          </a:xfrm>
        </p:spPr>
        <p:txBody>
          <a:bodyPr/>
          <a:lstStyle/>
          <a:p>
            <a:r>
              <a:rPr lang="hr-HR" dirty="0" smtClean="0"/>
              <a:t>Izradio: Tin Plaftak, 5.a.</a:t>
            </a:r>
            <a:endParaRPr lang="hr-H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274638"/>
            <a:ext cx="5334000" cy="1143000"/>
          </a:xfrm>
        </p:spPr>
        <p:txBody>
          <a:bodyPr/>
          <a:lstStyle/>
          <a:p>
            <a:r>
              <a:rPr lang="hr-HR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 pokus su potrebne:</a:t>
            </a:r>
            <a:endParaRPr lang="hr-HR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0" y="1600200"/>
            <a:ext cx="53340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hr-HR" dirty="0" smtClean="0"/>
              <a:t>Sjemenke rajčice ili zelene salate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Četiri plastične posude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Vrtna zemlja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Malo vode</a:t>
            </a:r>
          </a:p>
          <a:p>
            <a:endParaRPr lang="hr-H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274638"/>
            <a:ext cx="5715000" cy="1143000"/>
          </a:xfrm>
        </p:spPr>
        <p:txBody>
          <a:bodyPr/>
          <a:lstStyle/>
          <a:p>
            <a:r>
              <a:rPr lang="hr-HR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Opis pokusa:</a:t>
            </a:r>
            <a:endParaRPr lang="hr-HR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1371600"/>
            <a:ext cx="5715000" cy="53340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hr-HR" sz="2800" dirty="0" smtClean="0"/>
              <a:t>Četiri plastične posude označi brojevima od 1 do 4</a:t>
            </a:r>
          </a:p>
          <a:p>
            <a:pPr>
              <a:buFont typeface="Wingdings" pitchFamily="2" charset="2"/>
              <a:buChar char="Ø"/>
            </a:pPr>
            <a:r>
              <a:rPr lang="hr-HR" sz="2800" dirty="0" smtClean="0"/>
              <a:t>U njih stavi zemlju do tri četvrtine posude, a zatim posij po 10 sjemenki rajčice ili zelene salate</a:t>
            </a:r>
          </a:p>
          <a:p>
            <a:pPr>
              <a:buFont typeface="Wingdings" pitchFamily="2" charset="2"/>
              <a:buChar char="Ø"/>
            </a:pPr>
            <a:r>
              <a:rPr lang="hr-HR" sz="2800" dirty="0" smtClean="0"/>
              <a:t>Dvije posude zalij vodom, a dvije nemoj zalijevati</a:t>
            </a:r>
          </a:p>
          <a:p>
            <a:pPr>
              <a:buFont typeface="Wingdings" pitchFamily="2" charset="2"/>
              <a:buChar char="Ø"/>
            </a:pPr>
            <a:r>
              <a:rPr lang="hr-HR" sz="2800" dirty="0" smtClean="0"/>
              <a:t>Jednu posudu koju zalijevaš i jednu koju ne zalijevaš stavi na svjetlo, a preostale dvije poklopi kutijom od cipela ili zatvori u ormar tako da do nje ne dopire svjetlo</a:t>
            </a:r>
            <a:endParaRPr lang="hr-HR" sz="2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0" y="1905000"/>
            <a:ext cx="5867400" cy="33528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hr-HR" dirty="0" smtClean="0"/>
              <a:t>Promatraj 20 dana što se događa sa sjemenkama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Nemoj zaboraviti zalijevati uvijek istu posudu sa sjemenkama!!</a:t>
            </a:r>
          </a:p>
          <a:p>
            <a:pPr>
              <a:buFont typeface="Wingdings" pitchFamily="2" charset="2"/>
              <a:buChar char="Ø"/>
            </a:pPr>
            <a:endParaRPr lang="hr-H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304800"/>
            <a:ext cx="5334000" cy="1470025"/>
          </a:xfrm>
        </p:spPr>
        <p:txBody>
          <a:bodyPr/>
          <a:lstStyle/>
          <a:p>
            <a:r>
              <a:rPr lang="hr-HR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Zaključak nakon opažanja</a:t>
            </a:r>
            <a:endParaRPr lang="hr-HR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1828800"/>
            <a:ext cx="6019800" cy="4724400"/>
          </a:xfrm>
        </p:spPr>
        <p:txBody>
          <a:bodyPr>
            <a:normAutofit/>
          </a:bodyPr>
          <a:lstStyle/>
          <a:p>
            <a:pPr algn="l"/>
            <a:r>
              <a:rPr lang="hr-HR" sz="2800" dirty="0" smtClean="0">
                <a:solidFill>
                  <a:schemeClr val="tx1"/>
                </a:solidFill>
              </a:rPr>
              <a:t>U posudi br. 1 (u onoj koja je bila na svjetlu i zalijevao sam ju) rajčica je izašla jer su bili zadovoljeni svi </a:t>
            </a:r>
            <a:r>
              <a:rPr lang="hr-HR" sz="2800" dirty="0" smtClean="0">
                <a:solidFill>
                  <a:schemeClr val="tx1"/>
                </a:solidFill>
              </a:rPr>
              <a:t>uvjeti </a:t>
            </a:r>
            <a:r>
              <a:rPr lang="hr-HR" sz="2800" dirty="0" smtClean="0">
                <a:solidFill>
                  <a:schemeClr val="tx1"/>
                </a:solidFill>
              </a:rPr>
              <a:t>klijanja. U posudi br. 2(u onoj koja je bila na svjetlu i koju nisam zalijevao) rajčica nije izašla jer nije bio zadovoljeni </a:t>
            </a:r>
            <a:r>
              <a:rPr lang="hr-HR" sz="2800" dirty="0" smtClean="0">
                <a:solidFill>
                  <a:schemeClr val="tx1"/>
                </a:solidFill>
              </a:rPr>
              <a:t>uvjeti </a:t>
            </a:r>
            <a:r>
              <a:rPr lang="hr-HR" sz="2800" dirty="0" smtClean="0">
                <a:solidFill>
                  <a:schemeClr val="tx1"/>
                </a:solidFill>
              </a:rPr>
              <a:t>klijanja(voda). U posudi br. 3 (u onoj koja je bila poklopljena kutijom i koju sam zalijevao) rajčica nije izašla jer nije bio zadovoljen </a:t>
            </a:r>
            <a:r>
              <a:rPr lang="hr-HR" sz="2800" dirty="0" smtClean="0">
                <a:solidFill>
                  <a:schemeClr val="tx1"/>
                </a:solidFill>
              </a:rPr>
              <a:t>uvjet </a:t>
            </a:r>
            <a:r>
              <a:rPr lang="hr-HR" sz="2800" dirty="0" smtClean="0">
                <a:solidFill>
                  <a:schemeClr val="tx1"/>
                </a:solidFill>
              </a:rPr>
              <a:t>klijanja(svjetlo).</a:t>
            </a:r>
            <a:endParaRPr lang="hr-HR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4200" y="381000"/>
            <a:ext cx="5791200" cy="3124200"/>
          </a:xfrm>
        </p:spPr>
        <p:txBody>
          <a:bodyPr>
            <a:normAutofit/>
          </a:bodyPr>
          <a:lstStyle/>
          <a:p>
            <a:pPr algn="l"/>
            <a:r>
              <a:rPr lang="hr-HR" sz="2800" dirty="0" smtClean="0">
                <a:solidFill>
                  <a:schemeClr val="tx1"/>
                </a:solidFill>
              </a:rPr>
              <a:t>U posudi br. 4 (u onoj koja je bila poklopljena kutijom i koju nisam zalijevao) rajčica nije izašla jer nisu bila zadovoljena 2 </a:t>
            </a:r>
            <a:r>
              <a:rPr lang="hr-HR" sz="2800" dirty="0" smtClean="0">
                <a:solidFill>
                  <a:schemeClr val="tx1"/>
                </a:solidFill>
              </a:rPr>
              <a:t>uvjeta </a:t>
            </a:r>
            <a:r>
              <a:rPr lang="hr-HR" sz="2800" dirty="0" smtClean="0">
                <a:solidFill>
                  <a:schemeClr val="tx1"/>
                </a:solidFill>
              </a:rPr>
              <a:t>klijanja(voda i svjetlo)</a:t>
            </a:r>
            <a:endParaRPr lang="hr-HR" sz="28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s://fbcdn-sphotos-h-a.akamaihd.net/hphotos-ak-xpf1/v/t34.0-12/11180210_348954341969796_1889148047_n.jpg?oh=2590b5a807dd32e2441dd8e1d1e972e8&amp;oe=553F5479&amp;__gda__=1430217833_731ae6f66a26228dc0b52c273bc81c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3505200"/>
            <a:ext cx="4052454" cy="29718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152400"/>
            <a:ext cx="5257800" cy="1470025"/>
          </a:xfrm>
        </p:spPr>
        <p:txBody>
          <a:bodyPr/>
          <a:lstStyle/>
          <a:p>
            <a:r>
              <a:rPr lang="hr-HR" dirty="0" smtClean="0"/>
              <a:t>Hvala na pažnji!! </a:t>
            </a:r>
            <a:r>
              <a:rPr lang="hr-HR" dirty="0" smtClean="0">
                <a:sym typeface="Wingdings" pitchFamily="2" charset="2"/>
              </a:rPr>
              <a:t>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24600" y="3352800"/>
            <a:ext cx="2590800" cy="1752600"/>
          </a:xfrm>
        </p:spPr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26.4.2015.</a:t>
            </a:r>
            <a:endParaRPr lang="hr-HR" dirty="0">
              <a:solidFill>
                <a:schemeClr val="tx1"/>
              </a:solidFill>
            </a:endParaRPr>
          </a:p>
        </p:txBody>
      </p:sp>
      <p:pic>
        <p:nvPicPr>
          <p:cNvPr id="4" name="Picture 3" descr="pozdrav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05187" y="2000250"/>
            <a:ext cx="2767013" cy="356235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243</Words>
  <Application>Microsoft Office PowerPoint</Application>
  <PresentationFormat>Prikaz na zaslonu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8" baseType="lpstr">
      <vt:lpstr>Office Theme</vt:lpstr>
      <vt:lpstr>Pokus br. 1 – Uvjeti klijanja</vt:lpstr>
      <vt:lpstr>Za pokus su potrebne:</vt:lpstr>
      <vt:lpstr>Opis pokusa:</vt:lpstr>
      <vt:lpstr>PowerPointova prezentacija</vt:lpstr>
      <vt:lpstr>Zaključak nakon opažanja</vt:lpstr>
      <vt:lpstr>PowerPointova prezentacija</vt:lpstr>
      <vt:lpstr>Hvala na pažnji!! 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Pokus br. 1 – Uvijeti klijanja</dc:title>
  <dc:creator/>
  <cp:lastModifiedBy>Učenik</cp:lastModifiedBy>
  <cp:revision>10</cp:revision>
  <dcterms:created xsi:type="dcterms:W3CDTF">2006-08-16T00:00:00Z</dcterms:created>
  <dcterms:modified xsi:type="dcterms:W3CDTF">2015-04-28T09:26:20Z</dcterms:modified>
</cp:coreProperties>
</file>