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0" y="152400"/>
            <a:ext cx="5257800" cy="1470025"/>
          </a:xfrm>
        </p:spPr>
        <p:txBody>
          <a:bodyPr/>
          <a:lstStyle/>
          <a:p>
            <a:r>
              <a:rPr lang="hr-H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Pokus br. 2 – </a:t>
            </a:r>
            <a:r>
              <a:rPr lang="hr-H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Uvjeti </a:t>
            </a:r>
            <a:r>
              <a:rPr lang="hr-H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klijanja</a:t>
            </a:r>
            <a:endParaRPr lang="hr-H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9800" y="5715000"/>
            <a:ext cx="3124200" cy="1752600"/>
          </a:xfrm>
        </p:spPr>
        <p:txBody>
          <a:bodyPr/>
          <a:lstStyle/>
          <a:p>
            <a:r>
              <a:rPr lang="hr-HR" dirty="0" smtClean="0"/>
              <a:t>Izradio: Tin Plaftak, 5.a.</a:t>
            </a:r>
            <a:endParaRPr lang="hr-H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274638"/>
            <a:ext cx="5867400" cy="1143000"/>
          </a:xfrm>
        </p:spPr>
        <p:txBody>
          <a:bodyPr/>
          <a:lstStyle/>
          <a:p>
            <a:r>
              <a:rPr lang="hr-H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 pokus su potrebni:</a:t>
            </a:r>
            <a:endParaRPr lang="hr-H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9400" y="1600200"/>
            <a:ext cx="5867400" cy="452596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hr-HR" dirty="0" smtClean="0"/>
              <a:t>Sjemenke rajčice ili zelene salate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Tri Petrijeve zdjelice (ili tri tanjurića za kavu)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Vrtna zemlja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Malo vate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Malo ulja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Voda </a:t>
            </a:r>
            <a:endParaRPr lang="hr-H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274638"/>
            <a:ext cx="5791200" cy="1249362"/>
          </a:xfrm>
        </p:spPr>
        <p:txBody>
          <a:bodyPr>
            <a:normAutofit fontScale="90000"/>
          </a:bodyPr>
          <a:lstStyle/>
          <a:p>
            <a:r>
              <a:rPr lang="hr-H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r-H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Opis pokusa:</a:t>
            </a:r>
            <a:br>
              <a:rPr lang="hr-H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hr-H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0" y="1600200"/>
            <a:ext cx="6096000" cy="51054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hr-HR" dirty="0" smtClean="0"/>
              <a:t>U Petrijevu zdjelicu ili na tanjurić za kavu stavi malo vate koju ćeš ravnomjerno raspodjeliti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Vatu navlaži vodom i na nju ravnomjerno stavi 10 sjemenki rajčice ili zelene salate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I u drugoj posudi učini isto, ali sjemenke zalij vodom, a na površinu vode stavi ulje</a:t>
            </a:r>
            <a:endParaRPr lang="hr-H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9400" y="228600"/>
            <a:ext cx="6096000" cy="63246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hr-HR" dirty="0" smtClean="0"/>
              <a:t>Na dno treće Petrijeve zdjelice ili tanjurića za kavu stavi vrtnu zemlju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Posudu s vatom ostavi na svjetlu, a posudu sa zemljom zaotaj u vrećicu i stavi u zamrzivač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Ako primjetiš da se vata posude na svjetlu osušila, ponovno je navlaži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Promatraj 20 dana</a:t>
            </a:r>
            <a:endParaRPr lang="hr-H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71800" y="228600"/>
            <a:ext cx="5486400" cy="1470025"/>
          </a:xfrm>
        </p:spPr>
        <p:txBody>
          <a:bodyPr/>
          <a:lstStyle/>
          <a:p>
            <a:r>
              <a:rPr lang="hr-H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Zaključak nakon opažanja</a:t>
            </a:r>
            <a:endParaRPr lang="hr-H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71800" y="1752600"/>
            <a:ext cx="5486400" cy="4876800"/>
          </a:xfrm>
        </p:spPr>
        <p:txBody>
          <a:bodyPr/>
          <a:lstStyle/>
          <a:p>
            <a:pPr algn="l"/>
            <a:r>
              <a:rPr lang="hr-HR" dirty="0" smtClean="0">
                <a:solidFill>
                  <a:schemeClr val="tx1"/>
                </a:solidFill>
              </a:rPr>
              <a:t>U prvoj Petrijevoj zdjelici ili na tanjuriću za kavu rajčica je izašla jer su bili zadovoljeni svi </a:t>
            </a:r>
            <a:r>
              <a:rPr lang="hr-HR" dirty="0" smtClean="0">
                <a:solidFill>
                  <a:schemeClr val="tx1"/>
                </a:solidFill>
              </a:rPr>
              <a:t>uvjeti </a:t>
            </a:r>
            <a:r>
              <a:rPr lang="hr-HR" dirty="0" smtClean="0">
                <a:solidFill>
                  <a:schemeClr val="tx1"/>
                </a:solidFill>
              </a:rPr>
              <a:t>klijanja. U drugoj zdijelici ili na tanjuriću rajčica nije izašla jer je na površini bilo ulje. U trećoj zdjelici ili tanjuriću rajčica nije izašla jer nije bio zadovoljen jedan </a:t>
            </a:r>
            <a:r>
              <a:rPr lang="hr-HR" dirty="0" smtClean="0">
                <a:solidFill>
                  <a:schemeClr val="tx1"/>
                </a:solidFill>
              </a:rPr>
              <a:t>uvjet </a:t>
            </a:r>
            <a:r>
              <a:rPr lang="hr-HR" dirty="0" smtClean="0">
                <a:solidFill>
                  <a:schemeClr val="tx1"/>
                </a:solidFill>
              </a:rPr>
              <a:t>(toplina).</a:t>
            </a:r>
            <a:endParaRPr lang="hr-H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fbcdn-sphotos-h-a.akamaihd.net/hphotos-ak-xpa1/v/t34.0-12/11173677_348954055303158_1277093916_n.jpg?oh=7a5aeb6928cece12f08a03a63232589f&amp;oe=553F03D7&amp;__gda__=1430188407_e2c8955fdc6627269ced8b13dc20bff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1219200"/>
            <a:ext cx="6327151" cy="4725591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95600" y="228600"/>
            <a:ext cx="5486400" cy="1470025"/>
          </a:xfrm>
        </p:spPr>
        <p:txBody>
          <a:bodyPr/>
          <a:lstStyle/>
          <a:p>
            <a:r>
              <a:rPr lang="hr-HR" dirty="0" smtClean="0"/>
              <a:t>Hvala na pažnji!!</a:t>
            </a:r>
            <a:r>
              <a:rPr lang="hr-HR" dirty="0" smtClean="0">
                <a:sym typeface="Wingdings" pitchFamily="2" charset="2"/>
              </a:rPr>
              <a:t>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62600" y="2514600"/>
            <a:ext cx="3429000" cy="1752600"/>
          </a:xfrm>
        </p:spPr>
        <p:txBody>
          <a:bodyPr/>
          <a:lstStyle/>
          <a:p>
            <a:r>
              <a:rPr lang="hr-HR" dirty="0" smtClean="0">
                <a:solidFill>
                  <a:schemeClr val="tx1"/>
                </a:solidFill>
              </a:rPr>
              <a:t>26.4.2015</a:t>
            </a:r>
            <a:r>
              <a:rPr lang="hr-HR" dirty="0" smtClean="0"/>
              <a:t>.</a:t>
            </a:r>
            <a:endParaRPr lang="hr-HR" dirty="0"/>
          </a:p>
        </p:txBody>
      </p:sp>
      <p:pic>
        <p:nvPicPr>
          <p:cNvPr id="4" name="Picture 3" descr="hvala-na-paznji-imate-li-pitanj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95600" y="1905000"/>
            <a:ext cx="3184071" cy="3714750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197</Words>
  <Application>Microsoft Office PowerPoint</Application>
  <PresentationFormat>Prikaz na zaslonu (4:3)</PresentationFormat>
  <Paragraphs>21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7</vt:i4>
      </vt:variant>
    </vt:vector>
  </HeadingPairs>
  <TitlesOfParts>
    <vt:vector size="8" baseType="lpstr">
      <vt:lpstr>Office Theme</vt:lpstr>
      <vt:lpstr>Pokus br. 2 – Uvjeti klijanja</vt:lpstr>
      <vt:lpstr>Za pokus su potrebni:</vt:lpstr>
      <vt:lpstr> Opis pokusa: </vt:lpstr>
      <vt:lpstr>PowerPointova prezentacija</vt:lpstr>
      <vt:lpstr>Zaključak nakon opažanja</vt:lpstr>
      <vt:lpstr>PowerPointova prezentacija</vt:lpstr>
      <vt:lpstr>Hvala na pažnji!!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Učenik</cp:lastModifiedBy>
  <cp:revision>25</cp:revision>
  <dcterms:created xsi:type="dcterms:W3CDTF">2006-08-16T00:00:00Z</dcterms:created>
  <dcterms:modified xsi:type="dcterms:W3CDTF">2015-04-28T09:27:32Z</dcterms:modified>
</cp:coreProperties>
</file>